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"/>
  </p:handoutMasterIdLst>
  <p:sldIdLst>
    <p:sldId id="256" r:id="rId2"/>
  </p:sldIdLst>
  <p:sldSz cx="6858000" cy="9906000" type="A4"/>
  <p:notesSz cx="6797675" cy="992663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99FF99"/>
    <a:srgbClr val="FF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792" autoAdjust="0"/>
    <p:restoredTop sz="90929"/>
  </p:normalViewPr>
  <p:slideViewPr>
    <p:cSldViewPr>
      <p:cViewPr>
        <p:scale>
          <a:sx n="100" d="100"/>
          <a:sy n="100" d="100"/>
        </p:scale>
        <p:origin x="-3258" y="1044"/>
      </p:cViewPr>
      <p:guideLst>
        <p:guide orient="horz" pos="312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fr-FR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fr-FR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fr-FR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AC39CB6-0DBF-40E9-AA2B-851053D3A3D9}" type="slidenum">
              <a:rPr lang="fr-FR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20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2311400"/>
            <a:ext cx="6172200" cy="65373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972050" y="881063"/>
            <a:ext cx="1543050" cy="7967662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881063"/>
            <a:ext cx="4476750" cy="796766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42900" y="2311400"/>
            <a:ext cx="6172200" cy="65373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338" y="6365875"/>
            <a:ext cx="5829300" cy="196691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338" y="4198938"/>
            <a:ext cx="5829300" cy="21669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42900" y="2311400"/>
            <a:ext cx="3009900" cy="65373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505200" y="2311400"/>
            <a:ext cx="3009900" cy="65373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217738"/>
            <a:ext cx="3030538" cy="9239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3141663"/>
            <a:ext cx="3030538" cy="570706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4563" y="2217738"/>
            <a:ext cx="3030537" cy="9239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4563" y="3141663"/>
            <a:ext cx="3030537" cy="570706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3700"/>
            <a:ext cx="2255838" cy="167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8" y="393700"/>
            <a:ext cx="3833812" cy="84550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2073275"/>
            <a:ext cx="2255838" cy="67754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613" y="6934200"/>
            <a:ext cx="4114800" cy="8191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613" y="885825"/>
            <a:ext cx="4114800" cy="5943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613" y="7753350"/>
            <a:ext cx="4114800" cy="11620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14350" y="881063"/>
            <a:ext cx="5829300" cy="165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 du masque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2359025" y="8070850"/>
            <a:ext cx="4497388" cy="1828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3684588" y="8070850"/>
            <a:ext cx="3165475" cy="1447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fr-FR" sz="800" b="1" u="sng"/>
              <a:t>CENTRE HOSPITALIER REGIONAL</a:t>
            </a:r>
          </a:p>
          <a:p>
            <a:pPr algn="ctr">
              <a:spcBef>
                <a:spcPct val="50000"/>
              </a:spcBef>
            </a:pPr>
            <a:r>
              <a:rPr lang="fr-FR" sz="800" b="1" u="sng"/>
              <a:t>D’ORLEANS</a:t>
            </a:r>
          </a:p>
          <a:p>
            <a:pPr algn="ctr">
              <a:spcBef>
                <a:spcPct val="50000"/>
              </a:spcBef>
            </a:pPr>
            <a:r>
              <a:rPr lang="fr-FR" sz="800"/>
              <a:t>HOPITAL DE LA SOURCE</a:t>
            </a:r>
          </a:p>
          <a:p>
            <a:pPr algn="ctr">
              <a:spcBef>
                <a:spcPct val="50000"/>
              </a:spcBef>
            </a:pPr>
            <a:r>
              <a:rPr lang="fr-FR" sz="800" u="sng"/>
              <a:t>45100 ORLEANS</a:t>
            </a:r>
          </a:p>
          <a:p>
            <a:pPr algn="ctr">
              <a:spcBef>
                <a:spcPct val="50000"/>
              </a:spcBef>
            </a:pPr>
            <a:r>
              <a:rPr lang="fr-FR" sz="800"/>
              <a:t>SCHEMA DE PRINCIPE DE L’INSTALLATION ELECTRIQUE</a:t>
            </a:r>
          </a:p>
          <a:p>
            <a:pPr algn="ctr">
              <a:spcBef>
                <a:spcPct val="50000"/>
              </a:spcBef>
            </a:pPr>
            <a:r>
              <a:rPr lang="fr-FR" sz="800"/>
              <a:t>SYNOPTIQUE DISTRIBUTION</a:t>
            </a:r>
          </a:p>
        </p:txBody>
      </p:sp>
      <p:sp>
        <p:nvSpPr>
          <p:cNvPr id="2052" name="Line 4"/>
          <p:cNvSpPr>
            <a:spLocks noChangeShapeType="1"/>
          </p:cNvSpPr>
          <p:nvPr/>
        </p:nvSpPr>
        <p:spPr bwMode="auto">
          <a:xfrm>
            <a:off x="3687763" y="837565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pic>
        <p:nvPicPr>
          <p:cNvPr id="2053" name="Picture 5" descr="O:\Documentation\Aide exploitation\logonouvea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8308975"/>
            <a:ext cx="1193800" cy="485775"/>
          </a:xfrm>
          <a:prstGeom prst="rect">
            <a:avLst/>
          </a:prstGeom>
          <a:noFill/>
        </p:spPr>
      </p:pic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2359025" y="8985250"/>
            <a:ext cx="1296988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700"/>
              <a:t>13-17 Rue Salneuve</a:t>
            </a:r>
          </a:p>
          <a:p>
            <a:pPr algn="ctr">
              <a:spcBef>
                <a:spcPct val="50000"/>
              </a:spcBef>
            </a:pPr>
            <a:r>
              <a:rPr lang="fr-FR" sz="700"/>
              <a:t>75854 PARIS CEDEX 17</a:t>
            </a:r>
          </a:p>
          <a:p>
            <a:pPr algn="ctr">
              <a:spcBef>
                <a:spcPct val="50000"/>
              </a:spcBef>
            </a:pPr>
            <a:r>
              <a:rPr lang="fr-FR" sz="700"/>
              <a:t>Tél. : 01.40.54.58.00</a:t>
            </a:r>
          </a:p>
          <a:p>
            <a:pPr algn="ctr">
              <a:spcBef>
                <a:spcPct val="50000"/>
              </a:spcBef>
            </a:pPr>
            <a:r>
              <a:rPr lang="fr-FR" sz="700"/>
              <a:t>Fax : 01.40.54.58.88</a:t>
            </a:r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3687763" y="9518650"/>
            <a:ext cx="80645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fr-FR" sz="800"/>
              <a:t>Référence</a:t>
            </a:r>
          </a:p>
          <a:p>
            <a:pPr algn="ctr"/>
            <a:r>
              <a:rPr lang="fr-FR" sz="800"/>
              <a:t>668200-05-64</a:t>
            </a:r>
          </a:p>
          <a:p>
            <a:pPr algn="ctr"/>
            <a:endParaRPr lang="fr-FR" sz="800"/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4494213" y="9521825"/>
            <a:ext cx="730250" cy="377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/>
            <a:r>
              <a:rPr lang="fr-FR" sz="800"/>
              <a:t>Dessin n°</a:t>
            </a:r>
          </a:p>
          <a:p>
            <a:pPr algn="ctr"/>
            <a:endParaRPr lang="fr-FR" sz="800"/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5221288" y="9518650"/>
            <a:ext cx="873125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/>
            <a:r>
              <a:rPr lang="fr-FR" sz="800"/>
              <a:t>Date</a:t>
            </a:r>
          </a:p>
          <a:p>
            <a:pPr algn="ctr"/>
            <a:endParaRPr lang="fr-FR" sz="800"/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6094413" y="9061450"/>
            <a:ext cx="763587" cy="2238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800"/>
              <a:t>Modifications</a:t>
            </a:r>
          </a:p>
        </p:txBody>
      </p:sp>
      <p:sp>
        <p:nvSpPr>
          <p:cNvPr id="2059" name="Line 11"/>
          <p:cNvSpPr>
            <a:spLocks noChangeShapeType="1"/>
          </p:cNvSpPr>
          <p:nvPr/>
        </p:nvSpPr>
        <p:spPr bwMode="auto">
          <a:xfrm>
            <a:off x="6475413" y="951865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60" name="Line 12"/>
          <p:cNvSpPr>
            <a:spLocks noChangeShapeType="1"/>
          </p:cNvSpPr>
          <p:nvPr/>
        </p:nvSpPr>
        <p:spPr bwMode="auto">
          <a:xfrm>
            <a:off x="6094413" y="967105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61" name="Rectangle 13"/>
          <p:cNvSpPr>
            <a:spLocks noChangeArrowheads="1"/>
          </p:cNvSpPr>
          <p:nvPr/>
        </p:nvSpPr>
        <p:spPr bwMode="auto">
          <a:xfrm>
            <a:off x="6094413" y="9290050"/>
            <a:ext cx="762000" cy="22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2062" name="Line 14"/>
          <p:cNvSpPr>
            <a:spLocks noChangeShapeType="1"/>
          </p:cNvSpPr>
          <p:nvPr/>
        </p:nvSpPr>
        <p:spPr bwMode="auto">
          <a:xfrm>
            <a:off x="6475413" y="929005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4564063" y="9677400"/>
            <a:ext cx="62709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800" dirty="0"/>
              <a:t>100 </a:t>
            </a:r>
            <a:r>
              <a:rPr lang="fr-FR" sz="800" dirty="0" smtClean="0"/>
              <a:t>SECU</a:t>
            </a:r>
            <a:endParaRPr lang="fr-FR" sz="800" dirty="0"/>
          </a:p>
        </p:txBody>
      </p:sp>
      <p:sp>
        <p:nvSpPr>
          <p:cNvPr id="2064" name="Text Box 16"/>
          <p:cNvSpPr txBox="1">
            <a:spLocks noChangeArrowheads="1"/>
          </p:cNvSpPr>
          <p:nvPr/>
        </p:nvSpPr>
        <p:spPr bwMode="auto">
          <a:xfrm>
            <a:off x="4652963" y="9204325"/>
            <a:ext cx="116891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1000" dirty="0"/>
              <a:t>TGBT PN </a:t>
            </a:r>
            <a:r>
              <a:rPr lang="fr-FR" sz="1000" dirty="0" smtClean="0"/>
              <a:t>Sécurité</a:t>
            </a:r>
            <a:endParaRPr lang="fr-FR" sz="1000" dirty="0"/>
          </a:p>
        </p:txBody>
      </p:sp>
      <p:sp>
        <p:nvSpPr>
          <p:cNvPr id="2065" name="AutoShape 17"/>
          <p:cNvSpPr>
            <a:spLocks noChangeArrowheads="1"/>
          </p:cNvSpPr>
          <p:nvPr/>
        </p:nvSpPr>
        <p:spPr bwMode="auto">
          <a:xfrm>
            <a:off x="1295400" y="6629400"/>
            <a:ext cx="1600200" cy="685800"/>
          </a:xfrm>
          <a:prstGeom prst="flowChartProcess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200" dirty="0"/>
              <a:t>TGBT </a:t>
            </a:r>
            <a:r>
              <a:rPr lang="fr-FR" sz="1200" dirty="0" smtClean="0"/>
              <a:t>PN-N</a:t>
            </a:r>
            <a:endParaRPr lang="fr-FR" sz="1200" dirty="0"/>
          </a:p>
          <a:p>
            <a:pPr algn="ctr"/>
            <a:r>
              <a:rPr lang="fr-FR" sz="1200" dirty="0"/>
              <a:t>Tiroir </a:t>
            </a:r>
            <a:r>
              <a:rPr lang="fr-FR" sz="1200" dirty="0" smtClean="0"/>
              <a:t>4-2</a:t>
            </a:r>
            <a:endParaRPr lang="fr-FR" sz="1200" dirty="0"/>
          </a:p>
        </p:txBody>
      </p:sp>
      <p:sp>
        <p:nvSpPr>
          <p:cNvPr id="2066" name="AutoShape 18"/>
          <p:cNvSpPr>
            <a:spLocks noChangeArrowheads="1"/>
          </p:cNvSpPr>
          <p:nvPr/>
        </p:nvSpPr>
        <p:spPr bwMode="auto">
          <a:xfrm>
            <a:off x="3733800" y="6629400"/>
            <a:ext cx="1600200" cy="685800"/>
          </a:xfrm>
          <a:prstGeom prst="flowChartProcess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200" dirty="0"/>
              <a:t>TGBT </a:t>
            </a:r>
            <a:r>
              <a:rPr lang="fr-FR" sz="1200" dirty="0" smtClean="0"/>
              <a:t>PN-S</a:t>
            </a:r>
            <a:endParaRPr lang="fr-FR" sz="1200" dirty="0"/>
          </a:p>
          <a:p>
            <a:pPr algn="ctr"/>
            <a:r>
              <a:rPr lang="fr-FR" sz="1200" dirty="0"/>
              <a:t>Tiroir </a:t>
            </a:r>
            <a:r>
              <a:rPr lang="fr-FR" sz="1200" dirty="0" smtClean="0"/>
              <a:t>3-2</a:t>
            </a:r>
            <a:endParaRPr lang="fr-FR" sz="1200" dirty="0"/>
          </a:p>
        </p:txBody>
      </p:sp>
      <p:sp>
        <p:nvSpPr>
          <p:cNvPr id="2067" name="AutoShape 19"/>
          <p:cNvSpPr>
            <a:spLocks noChangeArrowheads="1"/>
          </p:cNvSpPr>
          <p:nvPr/>
        </p:nvSpPr>
        <p:spPr bwMode="auto">
          <a:xfrm>
            <a:off x="2438400" y="5181600"/>
            <a:ext cx="1828800" cy="762000"/>
          </a:xfrm>
          <a:prstGeom prst="flowChartProcess">
            <a:avLst/>
          </a:prstGeom>
          <a:solidFill>
            <a:srgbClr val="99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200" dirty="0"/>
              <a:t>TGBT </a:t>
            </a:r>
            <a:r>
              <a:rPr lang="fr-FR" sz="1200" dirty="0" smtClean="0"/>
              <a:t>PN SECURITE</a:t>
            </a:r>
            <a:endParaRPr lang="fr-FR" sz="1200" dirty="0"/>
          </a:p>
        </p:txBody>
      </p:sp>
      <p:sp>
        <p:nvSpPr>
          <p:cNvPr id="2068" name="AutoShape 20"/>
          <p:cNvSpPr>
            <a:spLocks noChangeArrowheads="1"/>
          </p:cNvSpPr>
          <p:nvPr/>
        </p:nvSpPr>
        <p:spPr bwMode="auto">
          <a:xfrm>
            <a:off x="609600" y="3733800"/>
            <a:ext cx="1447800" cy="685800"/>
          </a:xfrm>
          <a:prstGeom prst="flowChartProcess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200"/>
              <a:t>TBA2.10.010</a:t>
            </a:r>
          </a:p>
        </p:txBody>
      </p:sp>
      <p:sp>
        <p:nvSpPr>
          <p:cNvPr id="2069" name="AutoShape 21"/>
          <p:cNvSpPr>
            <a:spLocks noChangeArrowheads="1"/>
          </p:cNvSpPr>
          <p:nvPr/>
        </p:nvSpPr>
        <p:spPr bwMode="auto">
          <a:xfrm>
            <a:off x="2667000" y="3733800"/>
            <a:ext cx="1447800" cy="685800"/>
          </a:xfrm>
          <a:prstGeom prst="flowChartProcess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200" dirty="0" smtClean="0"/>
              <a:t>TPN1.TE.EXT A</a:t>
            </a:r>
            <a:endParaRPr lang="fr-FR" sz="1200" dirty="0"/>
          </a:p>
        </p:txBody>
      </p:sp>
      <p:sp>
        <p:nvSpPr>
          <p:cNvPr id="2070" name="AutoShape 22"/>
          <p:cNvSpPr>
            <a:spLocks noChangeArrowheads="1"/>
          </p:cNvSpPr>
          <p:nvPr/>
        </p:nvSpPr>
        <p:spPr bwMode="auto">
          <a:xfrm>
            <a:off x="4724400" y="3733800"/>
            <a:ext cx="1447800" cy="685800"/>
          </a:xfrm>
          <a:prstGeom prst="flowChartProcess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200"/>
              <a:t>TPN3.07.036A 2</a:t>
            </a:r>
          </a:p>
        </p:txBody>
      </p:sp>
      <p:sp>
        <p:nvSpPr>
          <p:cNvPr id="2071" name="Line 23"/>
          <p:cNvSpPr>
            <a:spLocks noChangeShapeType="1"/>
          </p:cNvSpPr>
          <p:nvPr/>
        </p:nvSpPr>
        <p:spPr bwMode="auto">
          <a:xfrm flipV="1">
            <a:off x="2667000" y="59436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72" name="Line 24"/>
          <p:cNvSpPr>
            <a:spLocks noChangeShapeType="1"/>
          </p:cNvSpPr>
          <p:nvPr/>
        </p:nvSpPr>
        <p:spPr bwMode="auto">
          <a:xfrm flipV="1">
            <a:off x="3962400" y="59436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73" name="Line 25"/>
          <p:cNvSpPr>
            <a:spLocks noChangeShapeType="1"/>
          </p:cNvSpPr>
          <p:nvPr/>
        </p:nvSpPr>
        <p:spPr bwMode="auto">
          <a:xfrm>
            <a:off x="1219200" y="44196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74" name="Line 26"/>
          <p:cNvSpPr>
            <a:spLocks noChangeShapeType="1"/>
          </p:cNvSpPr>
          <p:nvPr/>
        </p:nvSpPr>
        <p:spPr bwMode="auto">
          <a:xfrm>
            <a:off x="1219200" y="4800600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75" name="Line 27"/>
          <p:cNvSpPr>
            <a:spLocks noChangeShapeType="1"/>
          </p:cNvSpPr>
          <p:nvPr/>
        </p:nvSpPr>
        <p:spPr bwMode="auto">
          <a:xfrm>
            <a:off x="2743200" y="48006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76" name="Line 28"/>
          <p:cNvSpPr>
            <a:spLocks noChangeShapeType="1"/>
          </p:cNvSpPr>
          <p:nvPr/>
        </p:nvSpPr>
        <p:spPr bwMode="auto">
          <a:xfrm flipV="1">
            <a:off x="3276600" y="4419600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77" name="Line 29"/>
          <p:cNvSpPr>
            <a:spLocks noChangeShapeType="1"/>
          </p:cNvSpPr>
          <p:nvPr/>
        </p:nvSpPr>
        <p:spPr bwMode="auto">
          <a:xfrm flipV="1">
            <a:off x="4038600" y="48006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78" name="Line 30"/>
          <p:cNvSpPr>
            <a:spLocks noChangeShapeType="1"/>
          </p:cNvSpPr>
          <p:nvPr/>
        </p:nvSpPr>
        <p:spPr bwMode="auto">
          <a:xfrm>
            <a:off x="4038600" y="48006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79" name="Line 31"/>
          <p:cNvSpPr>
            <a:spLocks noChangeShapeType="1"/>
          </p:cNvSpPr>
          <p:nvPr/>
        </p:nvSpPr>
        <p:spPr bwMode="auto">
          <a:xfrm flipV="1">
            <a:off x="5486400" y="44196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32" name="Text Box 15"/>
          <p:cNvSpPr txBox="1">
            <a:spLocks noChangeArrowheads="1"/>
          </p:cNvSpPr>
          <p:nvPr/>
        </p:nvSpPr>
        <p:spPr bwMode="auto">
          <a:xfrm>
            <a:off x="5316555" y="9667908"/>
            <a:ext cx="65274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800" dirty="0" smtClean="0"/>
              <a:t>19/12/2011</a:t>
            </a:r>
            <a:endParaRPr lang="fr-FR" sz="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ynoptique CHRO PORTRAIT">
  <a:themeElements>
    <a:clrScheme name="synoptique CHRO PORTRAIT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ynoptique CHRO PORTRAI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ynoptique CHRO PORTRAI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ynoptique CHRO PORTRAI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ynoptique CHRO PORTRAI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ynoptique CHRO PORTRAI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ynoptique CHRO PORTRAI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ynoptique CHRO PORTRAI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ynoptique CHRO PORTRAI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H:\bellenfantc\Documentation\MAQUETTES\synoptique CHRO PORTRAIT.pot</Template>
  <TotalTime>36</TotalTime>
  <Words>61</Words>
  <Application>Microsoft Office PowerPoint</Application>
  <PresentationFormat>Format A4 (210 x 297 mm)</PresentationFormat>
  <Paragraphs>26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1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Times New Roman</vt:lpstr>
      <vt:lpstr>synoptique CHRO PORTRAIT</vt:lpstr>
      <vt:lpstr>Diapositive 1</vt:lpstr>
    </vt:vector>
  </TitlesOfParts>
  <Company>Apave Parisienne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Bellenfant C.</dc:creator>
  <cp:lastModifiedBy>delhommet</cp:lastModifiedBy>
  <cp:revision>5</cp:revision>
  <dcterms:created xsi:type="dcterms:W3CDTF">2011-03-08T08:09:03Z</dcterms:created>
  <dcterms:modified xsi:type="dcterms:W3CDTF">2011-12-19T10:26:25Z</dcterms:modified>
</cp:coreProperties>
</file>